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104" y="-3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13278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ebce40f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ebce40f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ebf5f16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ebf5f16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ebf5f168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ebf5f168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ebf5f168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ebf5f168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ebcc200b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ebcc200b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ebcc200b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ebcc200b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eb8b465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eb8b465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eb8b4656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eb8b4656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eb8b4656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eb8b4656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eb8b4656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eb8b4656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eba38e3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eba38e3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eba38e3f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eba38e3f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eba38e3f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eba38e3f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eba38e3f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eba38e3f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eb8b4656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eb8b4656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ebce40fc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ebce40fc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ebce40fc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ebce40fc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ebce40fc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ebce40fc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ebce40fc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ebce40fc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ebce40fc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ebce40fc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f2952c7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f2952c7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f2952c7b4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f2952c7b4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jpg"/><Relationship Id="rId12" Type="http://schemas.openxmlformats.org/officeDocument/2006/relationships/image" Target="../media/image16.jpg"/><Relationship Id="rId13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9" Type="http://schemas.openxmlformats.org/officeDocument/2006/relationships/image" Target="../media/image13.jpg"/><Relationship Id="rId10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-im2QdeHrs" TargetMode="External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ZP9u1hDuO3W0DvDRRnMnDgMObwIFeJfP/view" TargetMode="External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EeT1RTaEbPZD8lvassytVdyWKeKyf_L7/view" TargetMode="External"/><Relationship Id="rId4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U8-HyS0m88" TargetMode="External"/><Relationship Id="rId4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713" y="152400"/>
            <a:ext cx="485456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488" y="152400"/>
            <a:ext cx="362902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t="3166"/>
          <a:stretch/>
        </p:blipFill>
        <p:spPr>
          <a:xfrm>
            <a:off x="938375" y="229113"/>
            <a:ext cx="7267249" cy="468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56751" y="1693589"/>
            <a:ext cx="4830500" cy="175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525" y="1624401"/>
            <a:ext cx="2916400" cy="189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3075" y="1541477"/>
            <a:ext cx="2747374" cy="206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375" y="3404469"/>
            <a:ext cx="2087681" cy="149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450" y="1838625"/>
            <a:ext cx="2087674" cy="1491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2375" y="1838625"/>
            <a:ext cx="2087688" cy="149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450" y="3404311"/>
            <a:ext cx="2087679" cy="1491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3052" y="3403982"/>
            <a:ext cx="2087697" cy="1490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04008" y="1838616"/>
            <a:ext cx="2087677" cy="149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12796" y="1838288"/>
            <a:ext cx="2088203" cy="149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03732" y="3403700"/>
            <a:ext cx="2088204" cy="14915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7"/>
          <p:cNvCxnSpPr/>
          <p:nvPr/>
        </p:nvCxnSpPr>
        <p:spPr>
          <a:xfrm flipH="1">
            <a:off x="4543725" y="1737550"/>
            <a:ext cx="3300" cy="311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5" name="Google Shape;85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1350" y="338850"/>
            <a:ext cx="2763523" cy="119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66219" y="339000"/>
            <a:ext cx="2955169" cy="11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72750" y="339000"/>
            <a:ext cx="2819898" cy="119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075" y="-171737"/>
            <a:ext cx="7681776" cy="548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95675"/>
            <a:ext cx="4352148" cy="4352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1" name="Google Shape;101;p19"/>
          <p:cNvSpPr/>
          <p:nvPr/>
        </p:nvSpPr>
        <p:spPr>
          <a:xfrm>
            <a:off x="8311100" y="4405425"/>
            <a:ext cx="832800" cy="35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62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/>
          <p:nvPr/>
        </p:nvSpPr>
        <p:spPr>
          <a:xfrm>
            <a:off x="8275800" y="4608425"/>
            <a:ext cx="832800" cy="35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 title="RCA Manifest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 title="Sequence 0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 title="CONSCIOUS STRUGGLE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675" y="0"/>
            <a:ext cx="362533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3006" y="0"/>
            <a:ext cx="362533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675" y="0"/>
            <a:ext cx="362533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3006" y="0"/>
            <a:ext cx="362533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 title="蛹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2550" y="0"/>
            <a:ext cx="7107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9788" y="1737813"/>
            <a:ext cx="6544426" cy="16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225" y="530575"/>
            <a:ext cx="3373624" cy="19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5400" y="506600"/>
            <a:ext cx="3292371" cy="19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9"/>
          <p:cNvPicPr preferRelativeResize="0"/>
          <p:nvPr/>
        </p:nvPicPr>
        <p:blipFill rotWithShape="1">
          <a:blip r:embed="rId5">
            <a:alphaModFix/>
          </a:blip>
          <a:srcRect b="11253"/>
          <a:stretch/>
        </p:blipFill>
        <p:spPr>
          <a:xfrm>
            <a:off x="1156225" y="2694000"/>
            <a:ext cx="3292376" cy="194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9"/>
          <p:cNvPicPr preferRelativeResize="0"/>
          <p:nvPr/>
        </p:nvPicPr>
        <p:blipFill rotWithShape="1">
          <a:blip r:embed="rId6">
            <a:alphaModFix/>
          </a:blip>
          <a:srcRect b="4168"/>
          <a:stretch/>
        </p:blipFill>
        <p:spPr>
          <a:xfrm>
            <a:off x="4695400" y="2694000"/>
            <a:ext cx="3292376" cy="1942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200" y="152400"/>
            <a:ext cx="347669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 rotWithShape="1">
          <a:blip r:embed="rId4">
            <a:alphaModFix/>
          </a:blip>
          <a:srcRect l="15448" t="7923" r="13127" b="19780"/>
          <a:stretch/>
        </p:blipFill>
        <p:spPr>
          <a:xfrm>
            <a:off x="4900900" y="0"/>
            <a:ext cx="3561549" cy="457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7837" y="483650"/>
            <a:ext cx="3348325" cy="4176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663" y="152400"/>
            <a:ext cx="765466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4688" y="170001"/>
            <a:ext cx="6794628" cy="48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700" y="0"/>
            <a:ext cx="7219315" cy="5103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sammy bratzke</cp:lastModifiedBy>
  <cp:revision>1</cp:revision>
  <dcterms:modified xsi:type="dcterms:W3CDTF">2019-08-17T19:31:42Z</dcterms:modified>
</cp:coreProperties>
</file>